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2"/>
  </p:notesMasterIdLst>
  <p:handoutMasterIdLst>
    <p:handoutMasterId r:id="rId23"/>
  </p:handoutMasterIdLst>
  <p:sldIdLst>
    <p:sldId id="256" r:id="rId7"/>
    <p:sldId id="260" r:id="rId8"/>
    <p:sldId id="261" r:id="rId9"/>
    <p:sldId id="268" r:id="rId10"/>
    <p:sldId id="272" r:id="rId11"/>
    <p:sldId id="273" r:id="rId12"/>
    <p:sldId id="259" r:id="rId13"/>
    <p:sldId id="270" r:id="rId14"/>
    <p:sldId id="271" r:id="rId15"/>
    <p:sldId id="264" r:id="rId16"/>
    <p:sldId id="263" r:id="rId17"/>
    <p:sldId id="262" r:id="rId18"/>
    <p:sldId id="269" r:id="rId19"/>
    <p:sldId id="274" r:id="rId20"/>
    <p:sldId id="267" r:id="rId21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106" d="100"/>
          <a:sy n="106" d="100"/>
        </p:scale>
        <p:origin x="228" y="7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2/4/2016 3:10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2/4/2016 3:09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842982"/>
            <a:ext cx="12434887" cy="110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015096"/>
              </p:ext>
            </p:extLst>
          </p:nvPr>
        </p:nvGraphicFramePr>
        <p:xfrm>
          <a:off x="718615" y="1058862"/>
          <a:ext cx="10971400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2850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09398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125625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1" y="197896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1975580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6" y="2879195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7" y="2892425"/>
            <a:ext cx="122618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651" y="2887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570" y="2887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12" y="38020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93" y="5365479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8" y="5365479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469249" y="2056836"/>
            <a:ext cx="2742850" cy="747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8207" y="1973262"/>
            <a:ext cx="27428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2154344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016" y="1363662"/>
            <a:ext cx="5486399" cy="2031068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2090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1" y="1212856"/>
            <a:ext cx="8914642" cy="1534779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n-US" dirty="0"/>
              <a:t>First level</a:t>
            </a:r>
          </a:p>
          <a:p>
            <a:pPr marL="0" lvl="1" indent="0" defTabSz="914144">
              <a:spcAft>
                <a:spcPts val="816"/>
              </a:spcAft>
              <a:buNone/>
            </a:pPr>
            <a:r>
              <a:rPr lang="en-US" dirty="0"/>
              <a:t>Second level</a:t>
            </a:r>
          </a:p>
          <a:p>
            <a:pPr marL="0" lvl="2" indent="0" defTabSz="914144">
              <a:spcAft>
                <a:spcPts val="816"/>
              </a:spcAft>
              <a:buNone/>
            </a:pPr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Section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92422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2966840"/>
          </a:xfrm>
        </p:spPr>
        <p:txBody>
          <a:bodyPr/>
          <a:lstStyle/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81410" y="1222348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781410" y="4130622"/>
            <a:ext cx="8374910" cy="738664"/>
          </a:xfrm>
        </p:spPr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description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9713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Foto </a:t>
            </a:r>
            <a:r>
              <a:rPr lang="es-ES" dirty="0" err="1"/>
              <a:t>slide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35763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1213</TotalTime>
  <Words>87</Words>
  <Application>Microsoft Office PowerPoint</Application>
  <PresentationFormat>Custom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Presentation title</vt:lpstr>
      <vt:lpstr>PowerPoint Presentation</vt:lpstr>
      <vt:lpstr>Agenda</vt:lpstr>
      <vt:lpstr>Speaker name</vt:lpstr>
      <vt:lpstr>PowerPoint Presentation</vt:lpstr>
      <vt:lpstr>Section name</vt:lpstr>
      <vt:lpstr>Section name</vt:lpstr>
      <vt:lpstr>Foto slide</vt:lpstr>
      <vt:lpstr>Section name</vt:lpstr>
      <vt:lpstr>Section name</vt:lpstr>
      <vt:lpstr>Section name</vt:lpstr>
      <vt:lpstr>Code Section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Diego Martínez</cp:lastModifiedBy>
  <cp:revision>73</cp:revision>
  <dcterms:created xsi:type="dcterms:W3CDTF">2015-04-07T19:39:07Z</dcterms:created>
  <dcterms:modified xsi:type="dcterms:W3CDTF">2016-02-04T14:14:24Z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Tfs.LastKnownPath">
    <vt:lpwstr>https://microsoft.sharepoint.com/teams/dxspain/evangelism/Shared%20Documents/03.%20Dev%20-%20Activities/151022%20Windows%2010%20Hel10%20World/Marketing/Master%20presentation.pptx</vt:lpwstr>
  </property>
  <property fmtid="{D5CDD505-2E9C-101B-9397-08002B2CF9AE}" pid="16" name="_ShortcutUrl">
    <vt:lpwstr>, </vt:lpwstr>
  </property>
</Properties>
</file>